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6"/>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682" r:id="rId93"/>
    <p:sldId id="778" r:id="rId94"/>
    <p:sldId id="779" r:id="rId95"/>
    <p:sldId id="780" r:id="rId96"/>
    <p:sldId id="781" r:id="rId97"/>
    <p:sldId id="782" r:id="rId98"/>
    <p:sldId id="783" r:id="rId99"/>
    <p:sldId id="784" r:id="rId100"/>
    <p:sldId id="785" r:id="rId101"/>
    <p:sldId id="786" r:id="rId102"/>
    <p:sldId id="787" r:id="rId103"/>
    <p:sldId id="788" r:id="rId104"/>
    <p:sldId id="789"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Patch to enable Intel Baytrail HSUART:</a:t>
            </a:r>
            <a:endParaRPr lang="en-US"/>
          </a:p>
          <a:p>
            <a:r>
              <a:rPr lang="x-none" altLang="en-US">
                <a:sym typeface="+mn-ea"/>
              </a:rPr>
              <a:t>https://thesofproject.github.io/latest/introduction/index.html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05105"/>
            <a:ext cx="10515600" cy="605155"/>
          </a:xfrm>
        </p:spPr>
        <p:txBody>
          <a:bodyPr>
            <a:normAutofit fontScale="90000"/>
          </a:bodyPr>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0000"/>
          </a:bodyPr>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71170" y="160655"/>
            <a:ext cx="10882630" cy="614045"/>
          </a:xfrm>
        </p:spPr>
        <p:txBody>
          <a:bodyPr>
            <a:normAutofit fontScale="90000"/>
          </a:bodyPr>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45000"/>
          </a:bodyPr>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Sound Open Firmware (SOF)</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4005"/>
            <a:ext cx="10515600" cy="506095"/>
          </a:xfrm>
        </p:spPr>
        <p:txBody>
          <a:bodyPr>
            <a:normAutofit fontScale="90000"/>
          </a:bodyPr>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r>
              <a:rPr lang="en-US">
                <a:sym typeface="+mn-ea"/>
              </a:rPr>
              <a:t>;</a:t>
            </a:r>
            <a:endParaRPr lang="en-US"/>
          </a:p>
          <a:p>
            <a:pPr lvl="1" fontAlgn="auto">
              <a:lnSpc>
                <a:spcPct val="150000"/>
              </a:lnSpc>
            </a:pPr>
            <a:r>
              <a:rPr lang="en-US"/>
              <a:t>platform driver: </a:t>
            </a:r>
            <a:r>
              <a:rPr lang="en-US">
                <a:sym typeface="+mn-ea"/>
              </a:rPr>
              <a:t>负责SoC端的行为</a:t>
            </a:r>
            <a:r>
              <a:rPr lang="en-US">
                <a:sym typeface="+mn-ea"/>
              </a:rPr>
              <a:t>;</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1775"/>
            <a:ext cx="10515600" cy="605155"/>
          </a:xfrm>
        </p:spPr>
        <p:txBody>
          <a:bodyPr>
            <a:normAutofit fontScale="90000"/>
          </a:bodyPr>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60000"/>
          </a:bodyPr>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0665"/>
            <a:ext cx="10515600" cy="551815"/>
          </a:xfrm>
        </p:spPr>
        <p:txBody>
          <a:bodyPr>
            <a:normAutofit fontScale="90000"/>
          </a:bodyPr>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0000"/>
          </a:bodyPr>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115"/>
            <a:ext cx="10515600" cy="596265"/>
          </a:xfrm>
        </p:spPr>
        <p:txBody>
          <a:bodyPr>
            <a:normAutofit fontScale="90000"/>
          </a:bodyPr>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70000"/>
          </a:bodyPr>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358140"/>
          </a:xfrm>
        </p:spPr>
        <p:txBody>
          <a:bodyPr>
            <a:normAutofit fontScale="90000"/>
          </a:bodyPr>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50000"/>
          </a:bodyPr>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6265" y="239395"/>
            <a:ext cx="10677525" cy="458470"/>
          </a:xfrm>
        </p:spPr>
        <p:txBody>
          <a:bodyPr>
            <a:normAutofit fontScale="90000"/>
          </a:bodyPr>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0000"/>
          </a:bodyPr>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p>
            <a:pPr marL="285750" indent="-285750">
              <a:buFont typeface="Arial" panose="020B0604020202020204" pitchFamily="34"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panose="020B0604020202020204" pitchFamily="34"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panose="020B0604020202020204" pitchFamily="34"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panose="020B0604020202020204" pitchFamily="34" charset="0"/>
              <a:buChar char="•"/>
            </a:pPr>
            <a:r>
              <a:rPr lang="zh-CN" altLang="en-US" sz="1400"/>
              <a:t>enum snd_soc_bias_level {</a:t>
            </a:r>
            <a:endParaRPr lang="zh-CN" altLang="en-US" sz="1400"/>
          </a:p>
          <a:p>
            <a:pPr marL="742950" lvl="1" indent="-285750">
              <a:buFont typeface="Arial" panose="020B0604020202020204" pitchFamily="34" charset="0"/>
              <a:buChar char="•"/>
            </a:pPr>
            <a:r>
              <a:rPr lang="zh-CN" altLang="en-US" sz="1400"/>
              <a:t>    SND_SOC_BIAS_OFF = 0,</a:t>
            </a:r>
            <a:endParaRPr lang="zh-CN" altLang="en-US" sz="1400"/>
          </a:p>
          <a:p>
            <a:pPr marL="742950" lvl="1" indent="-285750">
              <a:buFont typeface="Arial" panose="020B0604020202020204" pitchFamily="34" charset="0"/>
              <a:buChar char="•"/>
            </a:pPr>
            <a:r>
              <a:rPr lang="zh-CN" altLang="en-US" sz="1400"/>
              <a:t>    SND_SOC_BIAS_STANDBY = 1,</a:t>
            </a:r>
            <a:endParaRPr lang="zh-CN" altLang="en-US" sz="1400"/>
          </a:p>
          <a:p>
            <a:pPr marL="742950" lvl="1" indent="-285750">
              <a:buFont typeface="Arial" panose="020B0604020202020204" pitchFamily="34" charset="0"/>
              <a:buChar char="•"/>
            </a:pPr>
            <a:r>
              <a:rPr lang="zh-CN" altLang="en-US" sz="1400"/>
              <a:t>    SND_SOC_BIAS_PREPARE = 2,</a:t>
            </a:r>
            <a:endParaRPr lang="zh-CN" altLang="en-US" sz="1400"/>
          </a:p>
          <a:p>
            <a:pPr marL="742950" lvl="1" indent="-285750">
              <a:buFont typeface="Arial" panose="020B0604020202020204" pitchFamily="34" charset="0"/>
              <a:buChar char="•"/>
            </a:pPr>
            <a:r>
              <a:rPr lang="zh-CN" altLang="en-US" sz="1400"/>
              <a:t>    SND_SOC_BIAS_ON = 3,</a:t>
            </a:r>
            <a:endParaRPr lang="zh-CN" altLang="en-US" sz="1400"/>
          </a:p>
          <a:p>
            <a:pPr marL="742950" lvl="1" indent="-285750">
              <a:buFont typeface="Arial" panose="020B0604020202020204" pitchFamily="34" charset="0"/>
              <a:buChar char="•"/>
            </a:pPr>
            <a:r>
              <a:rPr lang="zh-CN" altLang="en-US" sz="1400"/>
              <a:t>};</a:t>
            </a:r>
            <a:endParaRPr lang="zh-CN" altLang="en-US" sz="1400"/>
          </a:p>
          <a:p>
            <a:pPr marL="742950" lvl="1" indent="-285750">
              <a:buFont typeface="Arial" panose="020B0604020202020204" pitchFamily="34" charset="0"/>
              <a:buChar char="•"/>
            </a:pPr>
            <a:r>
              <a:rPr lang="zh-CN" altLang="en-US" sz="1400"/>
              <a:t>从OFF到ON的顺序为: OFF -&gt; PREPARE -&gt; ON</a:t>
            </a:r>
            <a:endParaRPr lang="zh-CN" altLang="en-US" sz="1400"/>
          </a:p>
          <a:p>
            <a:pPr marL="742950" lvl="1" indent="-285750">
              <a:buFont typeface="Arial" panose="020B0604020202020204" pitchFamily="34" charset="0"/>
              <a:buChar char="•"/>
            </a:pPr>
            <a:r>
              <a:rPr lang="zh-CN" altLang="en-US" sz="1400"/>
              <a:t>从ON到OFF的顺序为: ON -&gt; PREPARE -&gt; STANDBY -&gt; OFF</a:t>
            </a:r>
            <a:endParaRPr lang="zh-CN" altLang="en-US" sz="1400"/>
          </a:p>
          <a:p>
            <a:pPr marL="285750" lvl="0" indent="-285750">
              <a:buFont typeface="Arial" panose="020B0604020202020204" pitchFamily="34"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165" y="260350"/>
            <a:ext cx="10668635" cy="492125"/>
          </a:xfrm>
        </p:spPr>
        <p:txBody>
          <a:bodyPr>
            <a:normAutofit fontScale="90000"/>
          </a:bodyPr>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70000"/>
          </a:bodyPr>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8445"/>
            <a:ext cx="10515600" cy="515620"/>
          </a:xfrm>
        </p:spPr>
        <p:txBody>
          <a:bodyPr>
            <a:normAutofit fontScale="90000"/>
          </a:bodyPr>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70000"/>
          </a:bodyPr>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506730"/>
          </a:xfrm>
        </p:spPr>
        <p:txBody>
          <a:bodyPr>
            <a:normAutofit fontScale="90000"/>
          </a:bodyPr>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0000"/>
          </a:bodyPr>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9555"/>
            <a:ext cx="10515600" cy="551815"/>
          </a:xfrm>
        </p:spPr>
        <p:txBody>
          <a:bodyPr>
            <a:normAutofit fontScale="90000"/>
          </a:bodyPr>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60000"/>
          </a:bodyPr>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86856</Words>
  <Application>WPS 演示</Application>
  <PresentationFormat>Widescreen</PresentationFormat>
  <Paragraphs>1735</Paragraphs>
  <Slides>102</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102</vt:i4>
      </vt:variant>
    </vt:vector>
  </HeadingPairs>
  <TitlesOfParts>
    <vt:vector size="116" baseType="lpstr">
      <vt:lpstr>Arial</vt:lpstr>
      <vt:lpstr>宋体</vt:lpstr>
      <vt:lpstr>Wingdings</vt:lpstr>
      <vt:lpstr>-apple-system</vt:lpstr>
      <vt:lpstr>Segoe Print</vt:lpstr>
      <vt:lpstr>Arial Unicode MS</vt:lpstr>
      <vt:lpstr>Source Code Pro</vt:lpstr>
      <vt:lpstr>Calibri</vt:lpstr>
      <vt:lpstr>Courier New</vt:lpstr>
      <vt:lpstr>font-weight</vt:lpstr>
      <vt:lpstr>Calibri Light</vt:lpstr>
      <vt:lpstr>微软雅黑</vt:lpstr>
      <vt:lpstr>Arial Unicode MS</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in Linux</vt:lpstr>
      <vt:lpstr>ALSA Codec Driver</vt:lpstr>
      <vt:lpstr>ALSA Codec Driver</vt:lpstr>
      <vt:lpstr>ALSA Codec Driver</vt:lpstr>
      <vt:lpstr>ALSA Codec Driver</vt:lpstr>
      <vt:lpstr>ALSA Codec Driver</vt:lpstr>
      <vt:lpstr>ALSA Codec Driver</vt:lpstr>
      <vt:lpstr>ALSA Codec Driver</vt:lpstr>
      <vt:lpstr>ALSA Codec Driver</vt:lpstr>
      <vt:lpstr>ALSA Codec Driver</vt:lpstr>
      <vt:lpstr>ALSA Codec Driver</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 Zhang</cp:lastModifiedBy>
  <cp:revision>459</cp:revision>
  <dcterms:created xsi:type="dcterms:W3CDTF">2019-03-01T03:09:00Z</dcterms:created>
  <dcterms:modified xsi:type="dcterms:W3CDTF">2019-03-03T15:40:32Z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